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3"/>
  </p:notesMasterIdLst>
  <p:sldIdLst>
    <p:sldId id="256" r:id="rId2"/>
  </p:sldIdLst>
  <p:sldSz cx="12960350" cy="230393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4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 snapToObjects="1">
      <p:cViewPr varScale="1">
        <p:scale>
          <a:sx n="45" d="100"/>
          <a:sy n="45" d="100"/>
        </p:scale>
        <p:origin x="4506" y="102"/>
      </p:cViewPr>
      <p:guideLst>
        <p:guide orient="horz" pos="3364"/>
        <p:guide pos="4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04" d="100"/>
          <a:sy n="104" d="100"/>
        </p:scale>
        <p:origin x="1674" y="1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C06BC-BEE5-443C-9E2A-A1C52C12C4B1}" type="datetimeFigureOut">
              <a:rPr lang="it-IT" smtClean="0"/>
              <a:t>13/05/2026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7944A-7270-48FF-870B-5831638EC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27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39906" rtl="0" eaLnBrk="1" latinLnBrk="0" hangingPunct="1">
      <a:defRPr sz="1890" kern="1200">
        <a:solidFill>
          <a:schemeClr val="tx1"/>
        </a:solidFill>
        <a:latin typeface="+mn-lt"/>
        <a:ea typeface="+mn-ea"/>
        <a:cs typeface="+mn-cs"/>
      </a:defRPr>
    </a:lvl1pPr>
    <a:lvl2pPr marL="719953" algn="l" defTabSz="1439906" rtl="0" eaLnBrk="1" latinLnBrk="0" hangingPunct="1">
      <a:defRPr sz="1890" kern="1200">
        <a:solidFill>
          <a:schemeClr val="tx1"/>
        </a:solidFill>
        <a:latin typeface="+mn-lt"/>
        <a:ea typeface="+mn-ea"/>
        <a:cs typeface="+mn-cs"/>
      </a:defRPr>
    </a:lvl2pPr>
    <a:lvl3pPr marL="1439906" algn="l" defTabSz="1439906" rtl="0" eaLnBrk="1" latinLnBrk="0" hangingPunct="1">
      <a:defRPr sz="1890" kern="1200">
        <a:solidFill>
          <a:schemeClr val="tx1"/>
        </a:solidFill>
        <a:latin typeface="+mn-lt"/>
        <a:ea typeface="+mn-ea"/>
        <a:cs typeface="+mn-cs"/>
      </a:defRPr>
    </a:lvl3pPr>
    <a:lvl4pPr marL="2159859" algn="l" defTabSz="1439906" rtl="0" eaLnBrk="1" latinLnBrk="0" hangingPunct="1">
      <a:defRPr sz="1890" kern="1200">
        <a:solidFill>
          <a:schemeClr val="tx1"/>
        </a:solidFill>
        <a:latin typeface="+mn-lt"/>
        <a:ea typeface="+mn-ea"/>
        <a:cs typeface="+mn-cs"/>
      </a:defRPr>
    </a:lvl4pPr>
    <a:lvl5pPr marL="2879811" algn="l" defTabSz="1439906" rtl="0" eaLnBrk="1" latinLnBrk="0" hangingPunct="1">
      <a:defRPr sz="1890" kern="1200">
        <a:solidFill>
          <a:schemeClr val="tx1"/>
        </a:solidFill>
        <a:latin typeface="+mn-lt"/>
        <a:ea typeface="+mn-ea"/>
        <a:cs typeface="+mn-cs"/>
      </a:defRPr>
    </a:lvl5pPr>
    <a:lvl6pPr marL="3599764" algn="l" defTabSz="1439906" rtl="0" eaLnBrk="1" latinLnBrk="0" hangingPunct="1">
      <a:defRPr sz="1890" kern="1200">
        <a:solidFill>
          <a:schemeClr val="tx1"/>
        </a:solidFill>
        <a:latin typeface="+mn-lt"/>
        <a:ea typeface="+mn-ea"/>
        <a:cs typeface="+mn-cs"/>
      </a:defRPr>
    </a:lvl6pPr>
    <a:lvl7pPr marL="4319717" algn="l" defTabSz="1439906" rtl="0" eaLnBrk="1" latinLnBrk="0" hangingPunct="1">
      <a:defRPr sz="1890" kern="1200">
        <a:solidFill>
          <a:schemeClr val="tx1"/>
        </a:solidFill>
        <a:latin typeface="+mn-lt"/>
        <a:ea typeface="+mn-ea"/>
        <a:cs typeface="+mn-cs"/>
      </a:defRPr>
    </a:lvl7pPr>
    <a:lvl8pPr marL="5039670" algn="l" defTabSz="1439906" rtl="0" eaLnBrk="1" latinLnBrk="0" hangingPunct="1">
      <a:defRPr sz="1890" kern="1200">
        <a:solidFill>
          <a:schemeClr val="tx1"/>
        </a:solidFill>
        <a:latin typeface="+mn-lt"/>
        <a:ea typeface="+mn-ea"/>
        <a:cs typeface="+mn-cs"/>
      </a:defRPr>
    </a:lvl8pPr>
    <a:lvl9pPr marL="5759623" algn="l" defTabSz="1439906" rtl="0" eaLnBrk="1" latinLnBrk="0" hangingPunct="1">
      <a:defRPr sz="189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7944A-7270-48FF-870B-5831638ECE5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31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26" y="3770568"/>
            <a:ext cx="11016298" cy="8021120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12101014"/>
            <a:ext cx="9720263" cy="5562517"/>
          </a:xfrm>
        </p:spPr>
        <p:txBody>
          <a:bodyPr/>
          <a:lstStyle>
            <a:lvl1pPr marL="0" indent="0" algn="ctr">
              <a:buNone/>
              <a:defRPr sz="3402"/>
            </a:lvl1pPr>
            <a:lvl2pPr marL="648035" indent="0" algn="ctr">
              <a:buNone/>
              <a:defRPr sz="2835"/>
            </a:lvl2pPr>
            <a:lvl3pPr marL="1296071" indent="0" algn="ctr">
              <a:buNone/>
              <a:defRPr sz="2551"/>
            </a:lvl3pPr>
            <a:lvl4pPr marL="1944106" indent="0" algn="ctr">
              <a:buNone/>
              <a:defRPr sz="2268"/>
            </a:lvl4pPr>
            <a:lvl5pPr marL="2592141" indent="0" algn="ctr">
              <a:buNone/>
              <a:defRPr sz="2268"/>
            </a:lvl5pPr>
            <a:lvl6pPr marL="3240176" indent="0" algn="ctr">
              <a:buNone/>
              <a:defRPr sz="2268"/>
            </a:lvl6pPr>
            <a:lvl7pPr marL="3888212" indent="0" algn="ctr">
              <a:buNone/>
              <a:defRPr sz="2268"/>
            </a:lvl7pPr>
            <a:lvl8pPr marL="4536247" indent="0" algn="ctr">
              <a:buNone/>
              <a:defRPr sz="2268"/>
            </a:lvl8pPr>
            <a:lvl9pPr marL="5184282" indent="0" algn="ctr">
              <a:buNone/>
              <a:defRPr sz="2268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2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2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1226634"/>
            <a:ext cx="2794575" cy="1952481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5" y="1226634"/>
            <a:ext cx="8221722" cy="1952481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0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61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5" y="5743854"/>
            <a:ext cx="11178302" cy="9583744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5" y="15418264"/>
            <a:ext cx="11178302" cy="5039864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/>
                </a:solidFill>
              </a:defRPr>
            </a:lvl1pPr>
            <a:lvl2pPr marL="64803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6071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410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2141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4017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8212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624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4282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2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6133170"/>
            <a:ext cx="5508149" cy="1461828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6133170"/>
            <a:ext cx="5508149" cy="1461828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1226639"/>
            <a:ext cx="11178302" cy="44532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5647852"/>
            <a:ext cx="5482835" cy="2767925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8035" indent="0">
              <a:buNone/>
              <a:defRPr sz="2835" b="1"/>
            </a:lvl2pPr>
            <a:lvl3pPr marL="1296071" indent="0">
              <a:buNone/>
              <a:defRPr sz="2551" b="1"/>
            </a:lvl3pPr>
            <a:lvl4pPr marL="1944106" indent="0">
              <a:buNone/>
              <a:defRPr sz="2268" b="1"/>
            </a:lvl4pPr>
            <a:lvl5pPr marL="2592141" indent="0">
              <a:buNone/>
              <a:defRPr sz="2268" b="1"/>
            </a:lvl5pPr>
            <a:lvl6pPr marL="3240176" indent="0">
              <a:buNone/>
              <a:defRPr sz="2268" b="1"/>
            </a:lvl6pPr>
            <a:lvl7pPr marL="3888212" indent="0">
              <a:buNone/>
              <a:defRPr sz="2268" b="1"/>
            </a:lvl7pPr>
            <a:lvl8pPr marL="4536247" indent="0">
              <a:buNone/>
              <a:defRPr sz="2268" b="1"/>
            </a:lvl8pPr>
            <a:lvl9pPr marL="5184282" indent="0">
              <a:buNone/>
              <a:defRPr sz="2268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8415776"/>
            <a:ext cx="5482835" cy="1237834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8" y="5647852"/>
            <a:ext cx="5509837" cy="2767925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8035" indent="0">
              <a:buNone/>
              <a:defRPr sz="2835" b="1"/>
            </a:lvl2pPr>
            <a:lvl3pPr marL="1296071" indent="0">
              <a:buNone/>
              <a:defRPr sz="2551" b="1"/>
            </a:lvl3pPr>
            <a:lvl4pPr marL="1944106" indent="0">
              <a:buNone/>
              <a:defRPr sz="2268" b="1"/>
            </a:lvl4pPr>
            <a:lvl5pPr marL="2592141" indent="0">
              <a:buNone/>
              <a:defRPr sz="2268" b="1"/>
            </a:lvl5pPr>
            <a:lvl6pPr marL="3240176" indent="0">
              <a:buNone/>
              <a:defRPr sz="2268" b="1"/>
            </a:lvl6pPr>
            <a:lvl7pPr marL="3888212" indent="0">
              <a:buNone/>
              <a:defRPr sz="2268" b="1"/>
            </a:lvl7pPr>
            <a:lvl8pPr marL="4536247" indent="0">
              <a:buNone/>
              <a:defRPr sz="2268" b="1"/>
            </a:lvl8pPr>
            <a:lvl9pPr marL="5184282" indent="0">
              <a:buNone/>
              <a:defRPr sz="2268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8" y="8415776"/>
            <a:ext cx="5509837" cy="1237834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5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08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57" userDrawn="1">
          <p15:clr>
            <a:srgbClr val="FBAE40"/>
          </p15:clr>
        </p15:guide>
        <p15:guide id="2" pos="408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1535959"/>
            <a:ext cx="4180050" cy="5375857"/>
          </a:xfrm>
        </p:spPr>
        <p:txBody>
          <a:bodyPr anchor="b"/>
          <a:lstStyle>
            <a:lvl1pPr>
              <a:defRPr sz="453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3317250"/>
            <a:ext cx="6561177" cy="16372898"/>
          </a:xfrm>
        </p:spPr>
        <p:txBody>
          <a:bodyPr/>
          <a:lstStyle>
            <a:lvl1pPr>
              <a:defRPr sz="4536"/>
            </a:lvl1pPr>
            <a:lvl2pPr>
              <a:defRPr sz="3969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2" y="6911816"/>
            <a:ext cx="4180050" cy="12804995"/>
          </a:xfrm>
        </p:spPr>
        <p:txBody>
          <a:bodyPr/>
          <a:lstStyle>
            <a:lvl1pPr marL="0" indent="0">
              <a:buNone/>
              <a:defRPr sz="2268"/>
            </a:lvl1pPr>
            <a:lvl2pPr marL="648035" indent="0">
              <a:buNone/>
              <a:defRPr sz="1984"/>
            </a:lvl2pPr>
            <a:lvl3pPr marL="1296071" indent="0">
              <a:buNone/>
              <a:defRPr sz="1701"/>
            </a:lvl3pPr>
            <a:lvl4pPr marL="1944106" indent="0">
              <a:buNone/>
              <a:defRPr sz="1417"/>
            </a:lvl4pPr>
            <a:lvl5pPr marL="2592141" indent="0">
              <a:buNone/>
              <a:defRPr sz="1417"/>
            </a:lvl5pPr>
            <a:lvl6pPr marL="3240176" indent="0">
              <a:buNone/>
              <a:defRPr sz="1417"/>
            </a:lvl6pPr>
            <a:lvl7pPr marL="3888212" indent="0">
              <a:buNone/>
              <a:defRPr sz="1417"/>
            </a:lvl7pPr>
            <a:lvl8pPr marL="4536247" indent="0">
              <a:buNone/>
              <a:defRPr sz="1417"/>
            </a:lvl8pPr>
            <a:lvl9pPr marL="5184282" indent="0">
              <a:buNone/>
              <a:defRPr sz="141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2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1535959"/>
            <a:ext cx="4180050" cy="5375857"/>
          </a:xfrm>
        </p:spPr>
        <p:txBody>
          <a:bodyPr anchor="b"/>
          <a:lstStyle>
            <a:lvl1pPr>
              <a:defRPr sz="453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3317250"/>
            <a:ext cx="6561177" cy="16372898"/>
          </a:xfrm>
        </p:spPr>
        <p:txBody>
          <a:bodyPr anchor="t"/>
          <a:lstStyle>
            <a:lvl1pPr marL="0" indent="0">
              <a:buNone/>
              <a:defRPr sz="4536"/>
            </a:lvl1pPr>
            <a:lvl2pPr marL="648035" indent="0">
              <a:buNone/>
              <a:defRPr sz="3969"/>
            </a:lvl2pPr>
            <a:lvl3pPr marL="1296071" indent="0">
              <a:buNone/>
              <a:defRPr sz="3402"/>
            </a:lvl3pPr>
            <a:lvl4pPr marL="1944106" indent="0">
              <a:buNone/>
              <a:defRPr sz="2835"/>
            </a:lvl4pPr>
            <a:lvl5pPr marL="2592141" indent="0">
              <a:buNone/>
              <a:defRPr sz="2835"/>
            </a:lvl5pPr>
            <a:lvl6pPr marL="3240176" indent="0">
              <a:buNone/>
              <a:defRPr sz="2835"/>
            </a:lvl6pPr>
            <a:lvl7pPr marL="3888212" indent="0">
              <a:buNone/>
              <a:defRPr sz="2835"/>
            </a:lvl7pPr>
            <a:lvl8pPr marL="4536247" indent="0">
              <a:buNone/>
              <a:defRPr sz="2835"/>
            </a:lvl8pPr>
            <a:lvl9pPr marL="5184282" indent="0">
              <a:buNone/>
              <a:defRPr sz="283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2" y="6911816"/>
            <a:ext cx="4180050" cy="12804995"/>
          </a:xfrm>
        </p:spPr>
        <p:txBody>
          <a:bodyPr/>
          <a:lstStyle>
            <a:lvl1pPr marL="0" indent="0">
              <a:buNone/>
              <a:defRPr sz="2268"/>
            </a:lvl1pPr>
            <a:lvl2pPr marL="648035" indent="0">
              <a:buNone/>
              <a:defRPr sz="1984"/>
            </a:lvl2pPr>
            <a:lvl3pPr marL="1296071" indent="0">
              <a:buNone/>
              <a:defRPr sz="1701"/>
            </a:lvl3pPr>
            <a:lvl4pPr marL="1944106" indent="0">
              <a:buNone/>
              <a:defRPr sz="1417"/>
            </a:lvl4pPr>
            <a:lvl5pPr marL="2592141" indent="0">
              <a:buNone/>
              <a:defRPr sz="1417"/>
            </a:lvl5pPr>
            <a:lvl6pPr marL="3240176" indent="0">
              <a:buNone/>
              <a:defRPr sz="1417"/>
            </a:lvl6pPr>
            <a:lvl7pPr marL="3888212" indent="0">
              <a:buNone/>
              <a:defRPr sz="1417"/>
            </a:lvl7pPr>
            <a:lvl8pPr marL="4536247" indent="0">
              <a:buNone/>
              <a:defRPr sz="1417"/>
            </a:lvl8pPr>
            <a:lvl9pPr marL="5184282" indent="0">
              <a:buNone/>
              <a:defRPr sz="141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2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1226639"/>
            <a:ext cx="11178302" cy="4453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6133170"/>
            <a:ext cx="11178302" cy="14618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21354105"/>
            <a:ext cx="2916079" cy="12266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21354105"/>
            <a:ext cx="4374118" cy="12266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21354105"/>
            <a:ext cx="2916079" cy="12266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648AA7C-CBEE-C08C-0A8B-F0524C08375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6579560"/>
            <a:ext cx="9300251" cy="645982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00A12E2-E410-2154-BCDD-66E7904553F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425089" y="331462"/>
            <a:ext cx="2082223" cy="146386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083156B0-29D4-ADAB-C45A-1ECE90FE6104}"/>
              </a:ext>
            </a:extLst>
          </p:cNvPr>
          <p:cNvSpPr/>
          <p:nvPr userDrawn="1"/>
        </p:nvSpPr>
        <p:spPr>
          <a:xfrm>
            <a:off x="1051914" y="331462"/>
            <a:ext cx="2082222" cy="1463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463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DF14BB3-C073-3009-6D06-1C2B44DC02C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t="10235" b="73886"/>
          <a:stretch>
            <a:fillRect/>
          </a:stretch>
        </p:blipFill>
        <p:spPr>
          <a:xfrm>
            <a:off x="5731246" y="366790"/>
            <a:ext cx="6360937" cy="14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8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1296071" rtl="0" eaLnBrk="1" latinLnBrk="0" hangingPunct="1">
        <a:lnSpc>
          <a:spcPct val="90000"/>
        </a:lnSpc>
        <a:spcBef>
          <a:spcPct val="0"/>
        </a:spcBef>
        <a:buNone/>
        <a:defRPr sz="62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18" indent="-324018" algn="l" defTabSz="1296071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9" kern="1200">
          <a:solidFill>
            <a:schemeClr val="tx1"/>
          </a:solidFill>
          <a:latin typeface="+mn-lt"/>
          <a:ea typeface="+mn-ea"/>
          <a:cs typeface="+mn-cs"/>
        </a:defRPr>
      </a:lvl1pPr>
      <a:lvl2pPr marL="972053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20088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8123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6159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4194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2229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60265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8300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8035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6071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4106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2141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40176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8212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6247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4282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57" userDrawn="1">
          <p15:clr>
            <a:srgbClr val="F26B43"/>
          </p15:clr>
        </p15:guide>
        <p15:guide id="2" pos="40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2114" y="10708303"/>
            <a:ext cx="4776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/>
            </a:pPr>
            <a:r>
              <a:rPr sz="2400" dirty="0"/>
              <a:t>Image caption (max 1</a:t>
            </a:r>
            <a:r>
              <a:rPr lang="it-IT" sz="2400" dirty="0"/>
              <a:t>0</a:t>
            </a:r>
            <a:r>
              <a:rPr sz="2400" dirty="0"/>
              <a:t> words)</a:t>
            </a:r>
            <a:endParaRPr lang="it-IT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4285" y="4150039"/>
            <a:ext cx="114354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/>
            </a:pPr>
            <a:r>
              <a:rPr sz="2400" dirty="0"/>
              <a:t>Short text </a:t>
            </a:r>
            <a:endParaRPr lang="it-IT" sz="2400" dirty="0"/>
          </a:p>
          <a:p>
            <a:pPr>
              <a:defRPr sz="2000"/>
            </a:pPr>
            <a:r>
              <a:rPr lang="it-IT" sz="2400" dirty="0"/>
              <a:t>S</a:t>
            </a:r>
            <a:r>
              <a:rPr sz="2400" dirty="0" err="1"/>
              <a:t>tructure</a:t>
            </a:r>
            <a:r>
              <a:rPr sz="2400" dirty="0"/>
              <a:t>: </a:t>
            </a:r>
            <a:endParaRPr lang="it-IT" sz="2400" dirty="0"/>
          </a:p>
          <a:p>
            <a:pPr>
              <a:defRPr sz="2000"/>
            </a:pPr>
            <a:r>
              <a:rPr lang="it-IT" sz="2400" dirty="0" err="1"/>
              <a:t>Aim</a:t>
            </a:r>
            <a:r>
              <a:rPr sz="2400" dirty="0"/>
              <a:t>  </a:t>
            </a:r>
            <a:endParaRPr lang="it-IT" sz="2400" dirty="0"/>
          </a:p>
          <a:p>
            <a:pPr>
              <a:defRPr sz="2000"/>
            </a:pPr>
            <a:r>
              <a:rPr sz="2400" dirty="0"/>
              <a:t>Methods  </a:t>
            </a:r>
            <a:endParaRPr lang="it-IT" sz="2400" dirty="0"/>
          </a:p>
          <a:p>
            <a:pPr>
              <a:defRPr sz="2000"/>
            </a:pPr>
            <a:r>
              <a:rPr sz="2400" dirty="0"/>
              <a:t>Results  </a:t>
            </a:r>
            <a:endParaRPr lang="it-IT" sz="2400" dirty="0"/>
          </a:p>
          <a:p>
            <a:pPr>
              <a:defRPr sz="2000"/>
            </a:pPr>
            <a:r>
              <a:rPr sz="2400" dirty="0"/>
              <a:t>Conclusions.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8322" y="7862943"/>
            <a:ext cx="5183862" cy="2879923"/>
          </a:xfrm>
          <a:prstGeom prst="rect">
            <a:avLst/>
          </a:prstGeom>
          <a:solidFill>
            <a:srgbClr val="C8C8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dirty="0"/>
              <a:t>IMAGE </a:t>
            </a:r>
            <a:r>
              <a:rPr lang="it-IT" sz="2400" dirty="0"/>
              <a:t>1</a:t>
            </a:r>
            <a:endParaRPr sz="2400" dirty="0"/>
          </a:p>
        </p:txBody>
      </p:sp>
      <p:sp>
        <p:nvSpPr>
          <p:cNvPr id="9" name="Rectangle 8"/>
          <p:cNvSpPr/>
          <p:nvPr/>
        </p:nvSpPr>
        <p:spPr>
          <a:xfrm>
            <a:off x="6768169" y="7862943"/>
            <a:ext cx="5183862" cy="2879923"/>
          </a:xfrm>
          <a:prstGeom prst="rect">
            <a:avLst/>
          </a:prstGeom>
          <a:solidFill>
            <a:srgbClr val="C8C8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dirty="0"/>
              <a:t>IMAGE </a:t>
            </a:r>
            <a:r>
              <a:rPr lang="it-IT" sz="2400" dirty="0"/>
              <a:t>2</a:t>
            </a:r>
            <a:endParaRPr sz="2400" dirty="0"/>
          </a:p>
        </p:txBody>
      </p:sp>
      <p:sp>
        <p:nvSpPr>
          <p:cNvPr id="12" name="Authors, Co-authors…">
            <a:extLst>
              <a:ext uri="{FF2B5EF4-FFF2-40B4-BE49-F238E27FC236}">
                <a16:creationId xmlns:a16="http://schemas.microsoft.com/office/drawing/2014/main" id="{A12581EF-7DF8-4F4E-3F8B-744393DE6E6F}"/>
              </a:ext>
            </a:extLst>
          </p:cNvPr>
          <p:cNvSpPr txBox="1">
            <a:spLocks/>
          </p:cNvSpPr>
          <p:nvPr/>
        </p:nvSpPr>
        <p:spPr>
          <a:xfrm>
            <a:off x="919234" y="3409902"/>
            <a:ext cx="11121878" cy="7253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 sz="2800"/>
            </a:pPr>
            <a:r>
              <a:rPr lang="en-US" sz="3600" b="1" i="1" dirty="0"/>
              <a:t>Authors, Co-authors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D07BD1C4-9605-C499-675F-33E810D840A0}"/>
              </a:ext>
            </a:extLst>
          </p:cNvPr>
          <p:cNvSpPr txBox="1"/>
          <p:nvPr/>
        </p:nvSpPr>
        <p:spPr>
          <a:xfrm>
            <a:off x="6971957" y="10713720"/>
            <a:ext cx="4776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/>
            </a:pPr>
            <a:r>
              <a:rPr sz="2400" dirty="0"/>
              <a:t>Image caption (max 1</a:t>
            </a:r>
            <a:r>
              <a:rPr lang="it-IT" sz="2400" dirty="0"/>
              <a:t>0 w</a:t>
            </a:r>
            <a:r>
              <a:rPr sz="2400" dirty="0" err="1"/>
              <a:t>ords</a:t>
            </a:r>
            <a:r>
              <a:rPr sz="2400" dirty="0"/>
              <a:t>)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20D6102C-59F4-8839-17A5-A9DCBB3EBEC1}"/>
              </a:ext>
            </a:extLst>
          </p:cNvPr>
          <p:cNvSpPr txBox="1"/>
          <p:nvPr/>
        </p:nvSpPr>
        <p:spPr>
          <a:xfrm>
            <a:off x="1212112" y="14454211"/>
            <a:ext cx="4776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/>
            </a:pPr>
            <a:r>
              <a:rPr sz="2400" dirty="0"/>
              <a:t>Image caption (max 1</a:t>
            </a:r>
            <a:r>
              <a:rPr lang="it-IT" sz="2400" dirty="0"/>
              <a:t>0</a:t>
            </a:r>
            <a:r>
              <a:rPr sz="2400" dirty="0"/>
              <a:t> words)</a:t>
            </a:r>
            <a:endParaRPr lang="it-IT" sz="2400" dirty="0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1CB63742-52A1-BDA7-1086-A6CB770458BD}"/>
              </a:ext>
            </a:extLst>
          </p:cNvPr>
          <p:cNvSpPr/>
          <p:nvPr/>
        </p:nvSpPr>
        <p:spPr>
          <a:xfrm>
            <a:off x="1008321" y="11610873"/>
            <a:ext cx="5183862" cy="2879923"/>
          </a:xfrm>
          <a:prstGeom prst="rect">
            <a:avLst/>
          </a:prstGeom>
          <a:solidFill>
            <a:srgbClr val="C8C8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dirty="0"/>
              <a:t>IMAGE </a:t>
            </a:r>
            <a:r>
              <a:rPr lang="it-IT" sz="2400" dirty="0"/>
              <a:t>3</a:t>
            </a:r>
            <a:endParaRPr sz="2400" dirty="0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7A2C2150-7057-FD5A-1069-78F34BE7413B}"/>
              </a:ext>
            </a:extLst>
          </p:cNvPr>
          <p:cNvSpPr/>
          <p:nvPr/>
        </p:nvSpPr>
        <p:spPr>
          <a:xfrm>
            <a:off x="6768167" y="11610873"/>
            <a:ext cx="5183862" cy="2879923"/>
          </a:xfrm>
          <a:prstGeom prst="rect">
            <a:avLst/>
          </a:prstGeom>
          <a:solidFill>
            <a:srgbClr val="C8C8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dirty="0"/>
              <a:t>IMAGE </a:t>
            </a:r>
            <a:r>
              <a:rPr lang="it-IT" sz="2400" dirty="0"/>
              <a:t>4</a:t>
            </a:r>
            <a:endParaRPr sz="2400" dirty="0"/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C5F0BF4E-ABF9-D068-0C56-9896F38577B2}"/>
              </a:ext>
            </a:extLst>
          </p:cNvPr>
          <p:cNvSpPr txBox="1"/>
          <p:nvPr/>
        </p:nvSpPr>
        <p:spPr>
          <a:xfrm>
            <a:off x="6971959" y="14451520"/>
            <a:ext cx="4776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/>
            </a:pPr>
            <a:r>
              <a:rPr sz="2400" dirty="0"/>
              <a:t>Image caption (max 1</a:t>
            </a:r>
            <a:r>
              <a:rPr lang="it-IT" sz="2400" dirty="0"/>
              <a:t>0</a:t>
            </a:r>
            <a:r>
              <a:rPr sz="2400" dirty="0"/>
              <a:t> words)</a:t>
            </a: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03ECBAEA-759C-8370-602A-595798FB7966}"/>
              </a:ext>
            </a:extLst>
          </p:cNvPr>
          <p:cNvSpPr txBox="1"/>
          <p:nvPr/>
        </p:nvSpPr>
        <p:spPr>
          <a:xfrm>
            <a:off x="1212112" y="18161561"/>
            <a:ext cx="477627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 sz="1600"/>
            </a:pPr>
            <a:r>
              <a:rPr sz="2400" dirty="0"/>
              <a:t>Image caption (max 1</a:t>
            </a:r>
            <a:r>
              <a:rPr lang="it-IT" sz="2400" dirty="0"/>
              <a:t>0</a:t>
            </a:r>
            <a:r>
              <a:rPr sz="2400" dirty="0"/>
              <a:t> words)</a:t>
            </a:r>
            <a:endParaRPr lang="it-IT" sz="2400" dirty="0"/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8EA1881C-E57C-4DAE-1D71-6F71BE301D96}"/>
              </a:ext>
            </a:extLst>
          </p:cNvPr>
          <p:cNvSpPr txBox="1"/>
          <p:nvPr/>
        </p:nvSpPr>
        <p:spPr>
          <a:xfrm>
            <a:off x="6971959" y="18158635"/>
            <a:ext cx="477627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 sz="1600"/>
            </a:pPr>
            <a:r>
              <a:rPr sz="2400" dirty="0"/>
              <a:t>Image caption (max 1</a:t>
            </a:r>
            <a:r>
              <a:rPr lang="it-IT" sz="2400" dirty="0"/>
              <a:t>0</a:t>
            </a:r>
            <a:r>
              <a:rPr sz="2400" dirty="0"/>
              <a:t> words)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F4550F3E-2304-44E4-C48E-9E800375FFE0}"/>
              </a:ext>
            </a:extLst>
          </p:cNvPr>
          <p:cNvSpPr txBox="1"/>
          <p:nvPr/>
        </p:nvSpPr>
        <p:spPr>
          <a:xfrm>
            <a:off x="1212112" y="21972099"/>
            <a:ext cx="477627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 sz="1600"/>
            </a:pPr>
            <a:r>
              <a:rPr sz="2400" dirty="0"/>
              <a:t>Image caption (max 1</a:t>
            </a:r>
            <a:r>
              <a:rPr lang="it-IT" sz="2400" dirty="0"/>
              <a:t>0</a:t>
            </a:r>
            <a:r>
              <a:rPr sz="2400" dirty="0"/>
              <a:t> words)</a:t>
            </a:r>
            <a:endParaRPr lang="it-IT" sz="24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D8B77E90-4D4F-0C0B-CDAB-E1C8BB6A0661}"/>
              </a:ext>
            </a:extLst>
          </p:cNvPr>
          <p:cNvSpPr/>
          <p:nvPr/>
        </p:nvSpPr>
        <p:spPr>
          <a:xfrm>
            <a:off x="1008321" y="19131356"/>
            <a:ext cx="5183862" cy="2879923"/>
          </a:xfrm>
          <a:prstGeom prst="rect">
            <a:avLst/>
          </a:prstGeom>
          <a:solidFill>
            <a:srgbClr val="C8C8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dirty="0"/>
              <a:t>IMAGE </a:t>
            </a:r>
            <a:r>
              <a:rPr lang="it-IT" sz="2400" dirty="0"/>
              <a:t>7</a:t>
            </a:r>
            <a:endParaRPr sz="2400" dirty="0"/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95062BCC-6C08-D236-F115-818A0890320B}"/>
              </a:ext>
            </a:extLst>
          </p:cNvPr>
          <p:cNvSpPr txBox="1"/>
          <p:nvPr/>
        </p:nvSpPr>
        <p:spPr>
          <a:xfrm>
            <a:off x="6971959" y="21972099"/>
            <a:ext cx="477627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 sz="1600"/>
            </a:pPr>
            <a:r>
              <a:rPr sz="2400" dirty="0"/>
              <a:t>Image caption (max 1</a:t>
            </a:r>
            <a:r>
              <a:rPr lang="it-IT" sz="2400" dirty="0"/>
              <a:t>0</a:t>
            </a:r>
            <a:r>
              <a:rPr sz="2400" dirty="0"/>
              <a:t> words)</a:t>
            </a:r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64F074-A2E8-73B5-3AB2-76FA598598A8}"/>
              </a:ext>
            </a:extLst>
          </p:cNvPr>
          <p:cNvSpPr txBox="1"/>
          <p:nvPr/>
        </p:nvSpPr>
        <p:spPr>
          <a:xfrm>
            <a:off x="580609" y="1973293"/>
            <a:ext cx="11629168" cy="1449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4000" b="1"/>
            </a:pPr>
            <a:r>
              <a:rPr lang="en-US" sz="4400" b="1" dirty="0"/>
              <a:t>Poster Title</a:t>
            </a:r>
          </a:p>
          <a:p>
            <a:pPr algn="ctr">
              <a:defRPr sz="4000" b="1"/>
            </a:pPr>
            <a:r>
              <a:rPr lang="en-US" sz="4400" b="1" dirty="0"/>
              <a:t>And poster title continued, two lines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5F4080BE-EC2D-B21A-5BC0-9CEAF89F2184}"/>
              </a:ext>
            </a:extLst>
          </p:cNvPr>
          <p:cNvSpPr/>
          <p:nvPr/>
        </p:nvSpPr>
        <p:spPr>
          <a:xfrm>
            <a:off x="6768167" y="15327687"/>
            <a:ext cx="5183862" cy="2879923"/>
          </a:xfrm>
          <a:prstGeom prst="rect">
            <a:avLst/>
          </a:prstGeom>
          <a:solidFill>
            <a:srgbClr val="C8C8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dirty="0"/>
              <a:t>IMAGE </a:t>
            </a:r>
            <a:r>
              <a:rPr lang="it-IT" sz="2400" dirty="0"/>
              <a:t>6</a:t>
            </a:r>
            <a:endParaRPr sz="2400" dirty="0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D2E6E9A0-F495-4E62-E34D-AB79BAAF9977}"/>
              </a:ext>
            </a:extLst>
          </p:cNvPr>
          <p:cNvSpPr/>
          <p:nvPr/>
        </p:nvSpPr>
        <p:spPr>
          <a:xfrm>
            <a:off x="1008321" y="15327687"/>
            <a:ext cx="5183862" cy="2879923"/>
          </a:xfrm>
          <a:prstGeom prst="rect">
            <a:avLst/>
          </a:prstGeom>
          <a:solidFill>
            <a:srgbClr val="C8C8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dirty="0"/>
              <a:t>IMAGE </a:t>
            </a:r>
            <a:r>
              <a:rPr lang="it-IT" sz="2400" dirty="0"/>
              <a:t>5</a:t>
            </a:r>
            <a:endParaRPr sz="2400" dirty="0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4A4DEA7E-6DBE-D028-E97F-22FE7E1CB061}"/>
              </a:ext>
            </a:extLst>
          </p:cNvPr>
          <p:cNvSpPr/>
          <p:nvPr/>
        </p:nvSpPr>
        <p:spPr>
          <a:xfrm>
            <a:off x="6768167" y="19131356"/>
            <a:ext cx="5183862" cy="2879923"/>
          </a:xfrm>
          <a:prstGeom prst="rect">
            <a:avLst/>
          </a:prstGeom>
          <a:solidFill>
            <a:srgbClr val="C8C8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dirty="0"/>
              <a:t>IMAGE </a:t>
            </a:r>
            <a:r>
              <a:rPr lang="it-IT" sz="2400" dirty="0"/>
              <a:t>8</a:t>
            </a: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237</TotalTime>
  <Words>104</Words>
  <Application>Microsoft Office PowerPoint</Application>
  <PresentationFormat>Personalizzato</PresentationFormat>
  <Paragraphs>26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Raffaella Dalmonte</dc:creator>
  <cp:keywords/>
  <dc:description>generated using python-pptx</dc:description>
  <cp:lastModifiedBy>Raffaella Dalmonte</cp:lastModifiedBy>
  <cp:revision>13</cp:revision>
  <dcterms:created xsi:type="dcterms:W3CDTF">2013-01-27T09:14:16Z</dcterms:created>
  <dcterms:modified xsi:type="dcterms:W3CDTF">2026-05-13T13:27:01Z</dcterms:modified>
  <cp:category/>
</cp:coreProperties>
</file>